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6"/>
  </p:normalViewPr>
  <p:slideViewPr>
    <p:cSldViewPr snapToGrid="0" snapToObjects="1">
      <p:cViewPr varScale="1">
        <p:scale>
          <a:sx n="103" d="100"/>
          <a:sy n="103" d="100"/>
        </p:scale>
        <p:origin x="8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A8E698-1E30-A147-9E3C-5634F910D1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581A198-C41A-8045-B421-386368BEA5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25BFAE-3338-1541-87A1-B6F07A027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D37D-3091-7045-9E54-F7CF050FCECC}" type="datetimeFigureOut">
              <a:rPr kumimoji="1" lang="zh-CN" altLang="en-US" smtClean="0"/>
              <a:t>2021/9/14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153B8D-80DA-5344-B8EB-7744A7119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327E448-E738-5A45-9309-27EB3E2F2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3300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2FD49D-0A81-B64E-A6F1-139536185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4FEDF2E-6ABB-1A40-9C79-E47948D68D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2AA4A4-1E1D-7643-AF02-BE912B9FF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D37D-3091-7045-9E54-F7CF050FCECC}" type="datetimeFigureOut">
              <a:rPr kumimoji="1" lang="zh-CN" altLang="en-US" smtClean="0"/>
              <a:t>2021/9/14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F32443-FF03-7E46-AB6E-ED6A14AC3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C2E3E4-7191-5845-B80E-2179C2866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00110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D0BCC4A-C186-D349-BC7A-68A98C916E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C7C3ED1-C2F8-EB4B-AE89-41D6DB1A4A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3D5428-EA79-A44B-9B20-8F7B070C2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D37D-3091-7045-9E54-F7CF050FCECC}" type="datetimeFigureOut">
              <a:rPr kumimoji="1" lang="zh-CN" altLang="en-US" smtClean="0"/>
              <a:t>2021/9/14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306C0C-4610-D14B-8BC3-76CC350FB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E7FCEE-CAB8-FD47-AA11-67944B71C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9729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F12A8D-CDE9-E246-8DEC-6700E9983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8396A4-B32C-BC46-AFFB-BE3F7DE2B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3B0E75-B4F0-4A48-B079-1EEAAD917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D37D-3091-7045-9E54-F7CF050FCECC}" type="datetimeFigureOut">
              <a:rPr kumimoji="1" lang="zh-CN" altLang="en-US" smtClean="0"/>
              <a:t>2021/9/14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0A4D36-9A69-494C-AA73-C69F343E7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11B371-3D1C-6E4A-8671-077098630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90071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337CB1-9208-5D41-84FE-9F0C50D6A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DA84CF-A20E-D44B-A2FE-075B7F75A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DFE7E0-0473-9F44-B8FF-3218DB8DD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D37D-3091-7045-9E54-F7CF050FCECC}" type="datetimeFigureOut">
              <a:rPr kumimoji="1" lang="zh-CN" altLang="en-US" smtClean="0"/>
              <a:t>2021/9/14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FFC1A9-7D2D-9445-9A58-2BA7051A3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0E0A37-B794-014F-BC57-333C6A41F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00727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AA2336-0570-124D-9C31-2D34F33A5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49C813-87C8-5642-83B0-A8BB9A77F5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99AB86F-0752-5540-BC97-4C5C6B528A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12086E-2255-1A4C-8044-B2CBC2226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D37D-3091-7045-9E54-F7CF050FCECC}" type="datetimeFigureOut">
              <a:rPr kumimoji="1" lang="zh-CN" altLang="en-US" smtClean="0"/>
              <a:t>2021/9/14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342310A-9BE0-424F-988E-4AA377DD3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6D88D69-16D6-3340-9F32-38BEBA80F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51434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C0E4D4-9849-4644-8E41-24FC9A98C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684735C-AE80-7742-8B78-B79B2C2436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F48789E-9EA4-5A48-8E98-4E0344EE78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25CCEC9-43A6-C148-BAF6-A9DAF8DDDD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B999698-2789-4346-94C3-6E617FF089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F9F4F98-56A3-9C41-91C4-080DA5F61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D37D-3091-7045-9E54-F7CF050FCECC}" type="datetimeFigureOut">
              <a:rPr kumimoji="1" lang="zh-CN" altLang="en-US" smtClean="0"/>
              <a:t>2021/9/14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D59C717-2C71-0948-AE4D-6F32FE524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D8B625F-BC91-F34E-941D-C44BF6AE5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3524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3E4D55-32FE-DC45-9AC0-87D691C8C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FF53C89-CED9-C145-8881-98BF6BEAE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D37D-3091-7045-9E54-F7CF050FCECC}" type="datetimeFigureOut">
              <a:rPr kumimoji="1" lang="zh-CN" altLang="en-US" smtClean="0"/>
              <a:t>2021/9/14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017097D-6CE3-6443-AE1A-197FA19EE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A6AE315-7C43-5543-A182-B56E1D37E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0661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92FF111-77F7-9647-9662-D3CADFDD8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D37D-3091-7045-9E54-F7CF050FCECC}" type="datetimeFigureOut">
              <a:rPr kumimoji="1" lang="zh-CN" altLang="en-US" smtClean="0"/>
              <a:t>2021/9/14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37821C9-5346-8F4A-B9CB-20FFA0B07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1D91D3-3390-A940-AC4C-263FB6DD4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83652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38DD56-AF54-6547-BB3B-12AC3EE94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47B4DD-56D9-C847-9778-22DE62FCEB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9541B9F-6254-1741-B4B6-0396BBF410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10867E9-10CF-F249-BCE8-E10C2AD38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D37D-3091-7045-9E54-F7CF050FCECC}" type="datetimeFigureOut">
              <a:rPr kumimoji="1" lang="zh-CN" altLang="en-US" smtClean="0"/>
              <a:t>2021/9/14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568729A-C867-5C48-B91D-15380F41B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52361F-64C3-A442-A441-158A59E09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51378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2D8250-E03D-FB4F-94F9-A9F813A00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5AD182C-75F2-B845-964B-9BC510B26C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9330F65-713B-3849-B640-FE77852131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58B0B41-045D-1A40-AA03-334B6C8E8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D37D-3091-7045-9E54-F7CF050FCECC}" type="datetimeFigureOut">
              <a:rPr kumimoji="1" lang="zh-CN" altLang="en-US" smtClean="0"/>
              <a:t>2021/9/14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E8BBB2B-FA66-104D-8CC8-969492629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B05BB07-844C-6547-9EED-7D2D548C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69073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C855F3D-7B85-7B44-98D0-D45663F51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ED138B-8561-1A45-A4F9-60600744A3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F5EEDB-F09C-2D4B-9F51-AA263D67D5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E3D37D-3091-7045-9E54-F7CF050FCECC}" type="datetimeFigureOut">
              <a:rPr kumimoji="1" lang="zh-CN" altLang="en-US" smtClean="0"/>
              <a:t>2021/9/14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B7CDAB-9006-8949-9C56-1C7C29BCA1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E9C8DF-A935-094C-9AA1-39282E5D4A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921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39A1BC-46E8-1748-8C81-60C1E8D08D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3D6DD2B-D0E4-474F-8FD1-4C90EF1EFC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BFDEC1B-1F8B-D048-8D24-D9BA281DD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4452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BD5732-B332-B14B-96A9-18524C86D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DE612BB-5ABA-E443-920E-495C62050D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28334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572DF7-BA75-4545-A2CC-B124B82C3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2AE9F4A-6D2E-EF48-AFCC-E648A61F1C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DBADEB6-DB10-8E48-8FD3-3BC1DA9D7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990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8362F0-AF79-AF40-B775-F5D7D3FFB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63228A4F-3037-1547-9984-0A0F254F95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98101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25767B-1A3D-FF4F-9075-C1103EEF3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02300C1-0548-594D-991A-30CE9E2529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13601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04C4F8-C5C1-3C44-A901-C6FD3EFFF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8A46F881-D32D-C544-AE88-248FBAE324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64116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7F56C-4DDB-0D4C-B74D-78842E4B5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54814F5-110D-564C-B27F-68F2B14CF0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12565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83072A-49C6-3A42-BD84-DB5A60DBF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D3426D5-A64D-3443-9188-E115500F6A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82131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B6ACDD-654F-9E4C-A421-3BE556008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1EAC90C-E4D1-EE41-B58E-70A8DA331B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84714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608E6A-D8FF-9547-AA75-F29A3487A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E348EF43-C328-A54C-83B6-DE2D979CD5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806503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3AC998-0240-DC4B-839A-53FC964BF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CA9E7C2-DAA5-8548-9660-ED287314DC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40816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Macintosh PowerPoint</Application>
  <PresentationFormat>宽屏</PresentationFormat>
  <Paragraphs>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User</cp:lastModifiedBy>
  <cp:revision>2</cp:revision>
  <dcterms:created xsi:type="dcterms:W3CDTF">2021-09-14T14:48:06Z</dcterms:created>
  <dcterms:modified xsi:type="dcterms:W3CDTF">2021-09-14T14:57:01Z</dcterms:modified>
</cp:coreProperties>
</file>

<file path=docProps/thumbnail.jpeg>
</file>